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43891200" cy="21945600"/>
  <p:notesSz cx="9239250" cy="1198245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Helvetica" pitchFamily="2" charset="0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392" userDrawn="1">
          <p15:clr>
            <a:srgbClr val="A4A3A4"/>
          </p15:clr>
        </p15:guide>
        <p15:guide id="2" pos="134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774">
          <p15:clr>
            <a:srgbClr val="A4A3A4"/>
          </p15:clr>
        </p15:guide>
        <p15:guide id="2" pos="290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292B"/>
    <a:srgbClr val="9E298F"/>
    <a:srgbClr val="490E6F"/>
    <a:srgbClr val="FCB6A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3654" autoAdjust="0"/>
  </p:normalViewPr>
  <p:slideViewPr>
    <p:cSldViewPr>
      <p:cViewPr>
        <p:scale>
          <a:sx n="25" d="100"/>
          <a:sy n="25" d="100"/>
        </p:scale>
        <p:origin x="744" y="110"/>
      </p:cViewPr>
      <p:guideLst>
        <p:guide orient="horz" pos="7392"/>
        <p:guide pos="13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3" d="100"/>
          <a:sy n="73" d="100"/>
        </p:scale>
        <p:origin x="3984" y="72"/>
      </p:cViewPr>
      <p:guideLst>
        <p:guide orient="horz" pos="3774"/>
        <p:guide pos="290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tags" Target="tags/tag1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35575" y="0"/>
            <a:ext cx="4002088" cy="598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35575" y="11380788"/>
            <a:ext cx="400208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84" tIns="57492" rIns="114984" bIns="57492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1149350">
              <a:defRPr sz="1500"/>
            </a:lvl1pPr>
          </a:lstStyle>
          <a:p>
            <a:fld id="{56A6134A-9986-4884-ADAB-C57241D32564}" type="slidenum">
              <a:rPr lang="zh-CN" altLang="en-US"/>
              <a:t>‹N›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4862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41925" y="0"/>
            <a:ext cx="3983038" cy="592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263" y="889000"/>
            <a:ext cx="9088437" cy="4545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57300" y="5732463"/>
            <a:ext cx="6708775" cy="533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1149350">
              <a:defRPr sz="1500"/>
            </a:lvl1pPr>
          </a:lstStyle>
          <a:p>
            <a:endParaRPr lang="en-US" altLang="zh-CN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41925" y="11363325"/>
            <a:ext cx="3983038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14976" tIns="57487" rIns="114976" bIns="57487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1149350">
              <a:defRPr sz="1500"/>
            </a:lvl1pPr>
          </a:lstStyle>
          <a:p>
            <a:fld id="{23124DF2-DDA8-402F-81DD-AC1D1E5694AB}" type="slidenum">
              <a:rPr lang="zh-CN" altLang="en-US"/>
              <a:t>‹N›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040194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/>
            </a:defPPr>
            <a:lvl1pPr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114935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fld id="{D5580D61-8B82-42C3-9A37-58134866DD67}" type="slidenum">
              <a:rPr lang="zh-CN" altLang="en-US" sz="1500"/>
              <a:t>1</a:t>
            </a:fld>
            <a:endParaRPr lang="en-US" altLang="zh-CN" sz="1500"/>
          </a:p>
        </p:txBody>
      </p:sp>
      <p:sp>
        <p:nvSpPr>
          <p:cNvPr id="3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263" y="889000"/>
            <a:ext cx="9088437" cy="4545013"/>
          </a:xfrm>
        </p:spPr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/>
            </a:defPPr>
          </a:lstStyle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0" y="3591562"/>
            <a:ext cx="3291840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1526522"/>
            <a:ext cx="329184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92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8323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0" y="1168400"/>
            <a:ext cx="9464040" cy="1859788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0" y="1168400"/>
            <a:ext cx="27843480" cy="1859788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5846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366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0" y="5471163"/>
            <a:ext cx="3785616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0" y="14686283"/>
            <a:ext cx="3785616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6871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5842000"/>
            <a:ext cx="18653760" cy="139242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5842000"/>
            <a:ext cx="18653760" cy="139242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9863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168401"/>
            <a:ext cx="37856160" cy="424180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39" y="5379722"/>
            <a:ext cx="18568033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39" y="8016240"/>
            <a:ext cx="18568033" cy="117906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0" y="5379722"/>
            <a:ext cx="18659477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0" y="8016240"/>
            <a:ext cx="18659477" cy="1179068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2633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0491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146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1463040"/>
            <a:ext cx="14156053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3159762"/>
            <a:ext cx="2221992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6583680"/>
            <a:ext cx="14156053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9" y="1463040"/>
            <a:ext cx="14156053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3159762"/>
            <a:ext cx="2221992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9" y="6583680"/>
            <a:ext cx="14156053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842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2000">
              <a:schemeClr val="tx1"/>
            </a:gs>
            <a:gs pos="100000">
              <a:srgbClr val="87000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168401"/>
            <a:ext cx="3785616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5842000"/>
            <a:ext cx="3785616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20340322"/>
            <a:ext cx="98755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F25CD-2047-4F5E-8792-D76BF06C8E86}" type="datetimeFigureOut">
              <a:rPr lang="it-IT" smtClean="0"/>
              <a:t>07/12/2022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20340322"/>
            <a:ext cx="1481328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20340322"/>
            <a:ext cx="987552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77712-525C-4474-81F8-DFC776DD78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018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>
          <a:gsLst>
            <a:gs pos="40000">
              <a:srgbClr val="270A0B"/>
            </a:gs>
            <a:gs pos="28000">
              <a:srgbClr val="000000"/>
            </a:gs>
            <a:gs pos="100000">
              <a:schemeClr val="accent1">
                <a:lumMod val="45000"/>
                <a:lumOff val="55000"/>
                <a:alpha val="43000"/>
              </a:schemeClr>
            </a:gs>
            <a:gs pos="100000">
              <a:srgbClr val="9E292B"/>
            </a:gs>
            <a:gs pos="99000">
              <a:srgbClr val="9E292B"/>
            </a:gs>
            <a:gs pos="88000">
              <a:srgbClr val="9E292B"/>
            </a:gs>
            <a:gs pos="75000">
              <a:srgbClr val="9E292B">
                <a:lumMod val="88000"/>
                <a:lumOff val="12000"/>
              </a:srgbClr>
            </a:gs>
            <a:gs pos="50000">
              <a:srgbClr val="5F191A"/>
            </a:gs>
            <a:gs pos="61000">
              <a:srgbClr val="9E292B">
                <a:lumMod val="76000"/>
              </a:srgb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Box 241"/>
          <p:cNvSpPr txBox="1">
            <a:spLocks noChangeArrowheads="1"/>
          </p:cNvSpPr>
          <p:nvPr/>
        </p:nvSpPr>
        <p:spPr bwMode="auto">
          <a:xfrm>
            <a:off x="457200" y="393488"/>
            <a:ext cx="42976800" cy="4053748"/>
          </a:xfrm>
          <a:prstGeom prst="snip2DiagRect">
            <a:avLst/>
          </a:prstGeom>
          <a:gradFill flip="none" rotWithShape="1">
            <a:gsLst>
              <a:gs pos="47000">
                <a:srgbClr val="000000">
                  <a:lumMod val="97000"/>
                  <a:lumOff val="3000"/>
                </a:srgbClr>
              </a:gs>
              <a:gs pos="100000">
                <a:schemeClr val="accent1">
                  <a:lumMod val="45000"/>
                  <a:lumOff val="55000"/>
                  <a:alpha val="43000"/>
                </a:schemeClr>
              </a:gs>
              <a:gs pos="100000">
                <a:srgbClr val="9E292B"/>
              </a:gs>
              <a:gs pos="99000">
                <a:srgbClr val="9E292B"/>
              </a:gs>
              <a:gs pos="89000">
                <a:srgbClr val="9E292B"/>
              </a:gs>
              <a:gs pos="74000">
                <a:srgbClr val="9E292B">
                  <a:lumMod val="88000"/>
                  <a:lumOff val="12000"/>
                </a:srgbClr>
              </a:gs>
              <a:gs pos="64000">
                <a:srgbClr val="9E292B">
                  <a:lumMod val="76000"/>
                </a:srgbClr>
              </a:gs>
            </a:gsLst>
            <a:lin ang="2700000" scaled="1"/>
            <a:tileRect/>
          </a:gradFill>
          <a:ln w="47625">
            <a:solidFill>
              <a:schemeClr val="bg1"/>
            </a:solidFill>
            <a:miter lim="800000"/>
          </a:ln>
        </p:spPr>
        <p:txBody>
          <a:bodyPr lIns="40780" tIns="20389" rIns="40780" bIns="20389" anchor="ctr"/>
          <a:lstStyle>
            <a:defPPr>
              <a:defRPr kern="1200"/>
            </a:defPPr>
            <a:lvl1pPr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defTabSz="612775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/>
            <a:endParaRPr lang="it-IT" altLang="zh-CN" sz="2800" b="1" i="1" u="sng" dirty="0">
              <a:solidFill>
                <a:schemeClr val="bg1"/>
              </a:solidFill>
              <a:latin typeface="Arial"/>
              <a:ea typeface="SimSun" pitchFamily="2" charset="-122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24D4BC5-5256-4C2E-B3FB-87EA69B63AF3}"/>
              </a:ext>
            </a:extLst>
          </p:cNvPr>
          <p:cNvSpPr/>
          <p:nvPr/>
        </p:nvSpPr>
        <p:spPr>
          <a:xfrm>
            <a:off x="668922" y="5527165"/>
            <a:ext cx="10056404" cy="58722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73" name="TextBox 19">
            <a:extLst>
              <a:ext uri="{FF2B5EF4-FFF2-40B4-BE49-F238E27FC236}">
                <a16:creationId xmlns:a16="http://schemas.microsoft.com/office/drawing/2014/main" id="{D5A32123-7974-4A0F-B8DF-6C82FB22F5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8258" y="5837934"/>
            <a:ext cx="8239441" cy="5849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200" b="1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THRUST</a:t>
            </a: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è un progetto innovativo studentesco dell’Università di Padova relativo al Dipartimento di Ingegneria Industriale con l’obbiettivo di: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Progettare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Realizzare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Assemblare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Testare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Lanciare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Il primo sounding rocket ibrido studentesco in Italia, </a:t>
            </a:r>
            <a:r>
              <a:rPr lang="it-IT" sz="2200" b="1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SFR</a:t>
            </a: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t-IT" sz="2200" b="1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 e con esso sviluppare tutti gli aspetti di un programma spaziale, ovvero anche il segmento di terra, la rampa di lancio e anche il test facilities.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Il progetto rappresenta la prima realtà di </a:t>
            </a:r>
            <a:r>
              <a:rPr lang="it-IT" sz="2200" i="1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experimental</a:t>
            </a: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t-IT" sz="2200" i="1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rocketry</a:t>
            </a:r>
            <a:r>
              <a:rPr lang="it-IT" sz="2200" dirty="0">
                <a:effectLst/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nel Nordest ed è composto da soli studenti universitari.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t-IT" dirty="0">
              <a:effectLst/>
              <a:latin typeface="Helvetica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4" name="Rectangle 10">
            <a:extLst>
              <a:ext uri="{FF2B5EF4-FFF2-40B4-BE49-F238E27FC236}">
                <a16:creationId xmlns:a16="http://schemas.microsoft.com/office/drawing/2014/main" id="{4EDA12B6-07B5-44F9-8F8B-E1BE66469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922" y="5181600"/>
            <a:ext cx="10056404" cy="569747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9E292B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effectLst/>
                <a:latin typeface="Helvetica "/>
              </a:rPr>
              <a:t>What?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F831EE1-8866-4A3E-8CAB-8624A11FF145}"/>
              </a:ext>
            </a:extLst>
          </p:cNvPr>
          <p:cNvSpPr/>
          <p:nvPr/>
        </p:nvSpPr>
        <p:spPr>
          <a:xfrm>
            <a:off x="11494794" y="5527164"/>
            <a:ext cx="20852906" cy="15808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80" name="TextBox 19">
            <a:extLst>
              <a:ext uri="{FF2B5EF4-FFF2-40B4-BE49-F238E27FC236}">
                <a16:creationId xmlns:a16="http://schemas.microsoft.com/office/drawing/2014/main" id="{45A199C6-0BDE-461E-8044-A335463A49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24860" y="5924872"/>
            <a:ext cx="9596272" cy="315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1600">
                <a:effectLst/>
                <a:latin typeface="Quattrocento Sans" panose="020B0502050000020003" pitchFamily="34" charset="0"/>
                <a:cs typeface="Arial" pitchFamily="34" charset="0"/>
              </a:rPr>
              <a:t>Add your information, graphs and images to this section.</a:t>
            </a:r>
          </a:p>
        </p:txBody>
      </p:sp>
      <p:sp>
        <p:nvSpPr>
          <p:cNvPr id="81" name="Rectangle 10">
            <a:extLst>
              <a:ext uri="{FF2B5EF4-FFF2-40B4-BE49-F238E27FC236}">
                <a16:creationId xmlns:a16="http://schemas.microsoft.com/office/drawing/2014/main" id="{868B6862-5CC5-4906-AC03-EA9661AD1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94794" y="5181600"/>
            <a:ext cx="20882278" cy="656334"/>
          </a:xfrm>
          <a:prstGeom prst="snipRoundRect">
            <a:avLst>
              <a:gd name="adj1" fmla="val 0"/>
              <a:gd name="adj2" fmla="val 50000"/>
            </a:avLst>
          </a:prstGeom>
          <a:gradFill flip="none" rotWithShape="1">
            <a:gsLst>
              <a:gs pos="0">
                <a:srgbClr val="9E292B">
                  <a:shade val="30000"/>
                  <a:satMod val="115000"/>
                  <a:shade val="30000"/>
                  <a:satMod val="115000"/>
                </a:srgbClr>
              </a:gs>
              <a:gs pos="50000">
                <a:srgbClr val="9E292B">
                  <a:shade val="30000"/>
                  <a:satMod val="115000"/>
                  <a:shade val="67500"/>
                  <a:satMod val="115000"/>
                </a:srgbClr>
              </a:gs>
              <a:gs pos="100000">
                <a:srgbClr val="9E292B">
                  <a:shade val="30000"/>
                  <a:satMod val="115000"/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latin typeface="Helvetica "/>
              </a:rPr>
              <a:t>How?</a:t>
            </a:r>
            <a:endParaRPr lang="en-US" sz="3600" b="1" dirty="0">
              <a:solidFill>
                <a:schemeClr val="bg1"/>
              </a:solidFill>
              <a:effectLst/>
              <a:latin typeface="Helvetica "/>
            </a:endParaRPr>
          </a:p>
        </p:txBody>
      </p:sp>
      <p:sp>
        <p:nvSpPr>
          <p:cNvPr id="83" name="TextBox 19">
            <a:extLst>
              <a:ext uri="{FF2B5EF4-FFF2-40B4-BE49-F238E27FC236}">
                <a16:creationId xmlns:a16="http://schemas.microsoft.com/office/drawing/2014/main" id="{16D6CE1D-7E3F-42CA-A7BD-5FA191CFE6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50732" y="5924872"/>
            <a:ext cx="9596272" cy="315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1600">
                <a:effectLst/>
                <a:latin typeface="Quattrocento Sans" panose="020B0502050000020003" pitchFamily="34" charset="0"/>
                <a:cs typeface="Arial" pitchFamily="34" charset="0"/>
              </a:rPr>
              <a:t>Add your information, graphs and images to this section.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9BFD724-D51D-4DD6-A93A-40ABEA405C90}"/>
              </a:ext>
            </a:extLst>
          </p:cNvPr>
          <p:cNvSpPr/>
          <p:nvPr/>
        </p:nvSpPr>
        <p:spPr>
          <a:xfrm>
            <a:off x="33146538" y="5527165"/>
            <a:ext cx="10056404" cy="6508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86" name="TextBox 19">
            <a:extLst>
              <a:ext uri="{FF2B5EF4-FFF2-40B4-BE49-F238E27FC236}">
                <a16:creationId xmlns:a16="http://schemas.microsoft.com/office/drawing/2014/main" id="{43D130FF-027B-433C-BF4F-A381B032C8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76605" y="5924872"/>
            <a:ext cx="9596272" cy="315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1600">
                <a:effectLst/>
                <a:latin typeface="Quattrocento Sans" panose="020B0502050000020003" pitchFamily="34" charset="0"/>
                <a:cs typeface="Arial" pitchFamily="34" charset="0"/>
              </a:rPr>
              <a:t>Add your information, graphs and images to this section.</a:t>
            </a:r>
          </a:p>
        </p:txBody>
      </p:sp>
      <p:sp>
        <p:nvSpPr>
          <p:cNvPr id="87" name="Rectangle 10">
            <a:extLst>
              <a:ext uri="{FF2B5EF4-FFF2-40B4-BE49-F238E27FC236}">
                <a16:creationId xmlns:a16="http://schemas.microsoft.com/office/drawing/2014/main" id="{0BE282AE-183A-4D49-B152-23A5A101B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6538" y="5181600"/>
            <a:ext cx="10056404" cy="569747"/>
          </a:xfrm>
          <a:prstGeom prst="snipRoundRect">
            <a:avLst>
              <a:gd name="adj1" fmla="val 0"/>
              <a:gd name="adj2" fmla="val 50000"/>
            </a:avLst>
          </a:prstGeom>
          <a:solidFill>
            <a:schemeClr val="tx1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latin typeface="Helvetica "/>
              </a:rPr>
              <a:t>Where?</a:t>
            </a:r>
            <a:endParaRPr lang="en-US" sz="3600" b="1" dirty="0">
              <a:solidFill>
                <a:schemeClr val="bg1"/>
              </a:solidFill>
              <a:effectLst/>
              <a:latin typeface="Helvetica 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36036AE-C83F-4AC9-800C-C6574727635F}"/>
              </a:ext>
            </a:extLst>
          </p:cNvPr>
          <p:cNvSpPr/>
          <p:nvPr/>
        </p:nvSpPr>
        <p:spPr>
          <a:xfrm>
            <a:off x="668922" y="12188750"/>
            <a:ext cx="10056404" cy="9147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89" name="TextBox 19">
            <a:extLst>
              <a:ext uri="{FF2B5EF4-FFF2-40B4-BE49-F238E27FC236}">
                <a16:creationId xmlns:a16="http://schemas.microsoft.com/office/drawing/2014/main" id="{9742DD1E-D7E3-4AB1-8A17-D5B59B6AB3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989" y="12636170"/>
            <a:ext cx="9596272" cy="315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1600">
                <a:effectLst/>
                <a:latin typeface="Quattrocento Sans" panose="020B0502050000020003" pitchFamily="34" charset="0"/>
                <a:cs typeface="Arial" pitchFamily="34" charset="0"/>
              </a:rPr>
              <a:t>Add your information, graphs and images to this section.</a:t>
            </a:r>
          </a:p>
        </p:txBody>
      </p:sp>
      <p:sp>
        <p:nvSpPr>
          <p:cNvPr id="90" name="Rectangle 10">
            <a:extLst>
              <a:ext uri="{FF2B5EF4-FFF2-40B4-BE49-F238E27FC236}">
                <a16:creationId xmlns:a16="http://schemas.microsoft.com/office/drawing/2014/main" id="{8C463412-CC68-4A0F-AE72-68EF99EB2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922" y="11900503"/>
            <a:ext cx="10056404" cy="569747"/>
          </a:xfrm>
          <a:prstGeom prst="snipRoundRect">
            <a:avLst>
              <a:gd name="adj1" fmla="val 0"/>
              <a:gd name="adj2" fmla="val 50000"/>
            </a:avLst>
          </a:prstGeom>
          <a:solidFill>
            <a:srgbClr val="9E292B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effectLst/>
                <a:latin typeface="Helvetica "/>
              </a:rPr>
              <a:t>W</a:t>
            </a:r>
            <a:r>
              <a:rPr lang="en-US" sz="3600" b="1" dirty="0">
                <a:solidFill>
                  <a:schemeClr val="bg1"/>
                </a:solidFill>
                <a:latin typeface="Helvetica "/>
              </a:rPr>
              <a:t>hy?</a:t>
            </a:r>
            <a:endParaRPr lang="en-US" sz="3600" b="1" dirty="0">
              <a:solidFill>
                <a:schemeClr val="bg1"/>
              </a:solidFill>
              <a:effectLst/>
              <a:latin typeface="Helvetica 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5D5CB20-8752-4D75-A601-0EEB3443D27F}"/>
              </a:ext>
            </a:extLst>
          </p:cNvPr>
          <p:cNvSpPr/>
          <p:nvPr/>
        </p:nvSpPr>
        <p:spPr>
          <a:xfrm>
            <a:off x="33178368" y="18154347"/>
            <a:ext cx="10056404" cy="31816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92" name="TextBox 19">
            <a:extLst>
              <a:ext uri="{FF2B5EF4-FFF2-40B4-BE49-F238E27FC236}">
                <a16:creationId xmlns:a16="http://schemas.microsoft.com/office/drawing/2014/main" id="{B4F3D693-DA0F-454D-94C0-CEAA07C14A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379063" y="18601768"/>
            <a:ext cx="9596272" cy="315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0945" tIns="30473" rIns="60945" bIns="30473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1600" dirty="0">
                <a:effectLst/>
                <a:latin typeface="Quattrocento Sans" panose="020B0502050000020003" pitchFamily="34" charset="0"/>
                <a:cs typeface="Arial" pitchFamily="34" charset="0"/>
              </a:rPr>
              <a:t>Add your information, graphs and images to this section.</a:t>
            </a:r>
          </a:p>
        </p:txBody>
      </p:sp>
      <p:sp>
        <p:nvSpPr>
          <p:cNvPr id="93" name="Rectangle 10">
            <a:extLst>
              <a:ext uri="{FF2B5EF4-FFF2-40B4-BE49-F238E27FC236}">
                <a16:creationId xmlns:a16="http://schemas.microsoft.com/office/drawing/2014/main" id="{5EDC1F28-88BB-4DAD-9112-B4904B4A7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6538" y="17772800"/>
            <a:ext cx="10088234" cy="582658"/>
          </a:xfrm>
          <a:prstGeom prst="snipRoundRect">
            <a:avLst>
              <a:gd name="adj1" fmla="val 0"/>
              <a:gd name="adj2" fmla="val 46622"/>
            </a:avLst>
          </a:prstGeom>
          <a:solidFill>
            <a:schemeClr val="tx1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effectLst/>
                <a:latin typeface="Helvetica "/>
              </a:rPr>
              <a:t>Acknowledgements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91F2ADE3-EE8B-298C-F4E8-2804D4499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894412" y="1441215"/>
            <a:ext cx="8078466" cy="2200865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64EF6316-0435-0024-46DA-618DD76035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8989" y="928263"/>
            <a:ext cx="10364506" cy="2876205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387D57DF-0715-2692-9952-2106108613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865" y="-445704"/>
            <a:ext cx="11142002" cy="5571002"/>
          </a:xfrm>
          <a:prstGeom prst="rect">
            <a:avLst/>
          </a:prstGeom>
        </p:spPr>
      </p:pic>
      <p:sp>
        <p:nvSpPr>
          <p:cNvPr id="2" name="Rectangle 90">
            <a:extLst>
              <a:ext uri="{FF2B5EF4-FFF2-40B4-BE49-F238E27FC236}">
                <a16:creationId xmlns:a16="http://schemas.microsoft.com/office/drawing/2014/main" id="{9D7EF80E-665B-9B2F-B988-B9BC91F5E46C}"/>
              </a:ext>
            </a:extLst>
          </p:cNvPr>
          <p:cNvSpPr/>
          <p:nvPr/>
        </p:nvSpPr>
        <p:spPr>
          <a:xfrm>
            <a:off x="33183284" y="12755123"/>
            <a:ext cx="10056404" cy="48807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/>
            </a:defPPr>
          </a:lstStyle>
          <a:p>
            <a:pPr algn="ctr"/>
            <a:endParaRPr lang="en-US" sz="6400">
              <a:latin typeface="+mj-lt"/>
            </a:endParaRPr>
          </a:p>
        </p:txBody>
      </p:sp>
      <p:sp>
        <p:nvSpPr>
          <p:cNvPr id="3" name="Rectangle 10">
            <a:extLst>
              <a:ext uri="{FF2B5EF4-FFF2-40B4-BE49-F238E27FC236}">
                <a16:creationId xmlns:a16="http://schemas.microsoft.com/office/drawing/2014/main" id="{1B1C91A8-F2E4-0A74-91C0-0656CDDB3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46538" y="12185376"/>
            <a:ext cx="10056404" cy="569747"/>
          </a:xfrm>
          <a:prstGeom prst="snipRoundRect">
            <a:avLst>
              <a:gd name="adj1" fmla="val 0"/>
              <a:gd name="adj2" fmla="val 46622"/>
            </a:avLst>
          </a:prstGeom>
          <a:solidFill>
            <a:schemeClr val="tx1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kern="1200"/>
            </a:defPPr>
          </a:lstStyle>
          <a:p>
            <a:pPr algn="ctr" defTabSz="3135215">
              <a:defRPr/>
            </a:pPr>
            <a:r>
              <a:rPr lang="en-US" sz="3600" b="1" dirty="0">
                <a:solidFill>
                  <a:schemeClr val="bg1"/>
                </a:solidFill>
                <a:latin typeface="Helvetica "/>
              </a:rPr>
              <a:t>Who?</a:t>
            </a:r>
            <a:endParaRPr lang="en-US" sz="3600" b="1" dirty="0">
              <a:solidFill>
                <a:schemeClr val="bg1"/>
              </a:solidFill>
              <a:effectLst/>
              <a:latin typeface="Helvetica 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09D09C1-5F05-755F-147D-07CA0C470F3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357" y="6240420"/>
            <a:ext cx="3748152" cy="2811114"/>
          </a:xfrm>
          <a:prstGeom prst="rect">
            <a:avLst/>
          </a:prstGeom>
        </p:spPr>
      </p:pic>
      <p:pic>
        <p:nvPicPr>
          <p:cNvPr id="17" name="Immagine 16" descr="Immagine che contiene giocatore, rosso&#10;&#10;Descrizione generata automaticamente">
            <a:extLst>
              <a:ext uri="{FF2B5EF4-FFF2-40B4-BE49-F238E27FC236}">
                <a16:creationId xmlns:a16="http://schemas.microsoft.com/office/drawing/2014/main" id="{08E71332-7A51-AB46-D65F-03C0A863ABE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5"/>
          <a:stretch/>
        </p:blipFill>
        <p:spPr>
          <a:xfrm rot="21421737">
            <a:off x="11565662" y="7164361"/>
            <a:ext cx="22024053" cy="136667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2.04.14"/>
  <p:tag name="AS_TITLE" val="Aspose.Slides for .NET 4.0 Client Profile"/>
  <p:tag name="AS_VERSION" val="22.4"/>
  <p:tag name="POSTERNERDTEMPLATE" val="ponderingpeacock|08-2022"/>
</p:tagLst>
</file>

<file path=ppt/theme/theme1.xml><?xml version="1.0" encoding="utf-8"?>
<a:theme xmlns:a="http://schemas.openxmlformats.org/drawingml/2006/main" name="Template_THRUST_Presentazioni_2022_SingolaPag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3736</TotalTime>
  <Words>151</Words>
  <Application>Microsoft Office PowerPoint</Application>
  <PresentationFormat>Personalizzato</PresentationFormat>
  <Paragraphs>20</Paragraphs>
  <Slides>1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10" baseType="lpstr">
      <vt:lpstr>Arial</vt:lpstr>
      <vt:lpstr>Helvetica </vt:lpstr>
      <vt:lpstr>Symbol</vt:lpstr>
      <vt:lpstr>Calibri Light</vt:lpstr>
      <vt:lpstr>Helvetica</vt:lpstr>
      <vt:lpstr>Calibri</vt:lpstr>
      <vt:lpstr>Times New Roman</vt:lpstr>
      <vt:lpstr>Quattrocento Sans</vt:lpstr>
      <vt:lpstr>Template_THRUST_Presentazioni_2022_SingolaPag</vt:lpstr>
      <vt:lpstr>Presentazione standard di PowerPoint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 for a scientific poster</dc:title>
  <dc:subject>Free Poster Presentation Example</dc:subject>
  <dc:creator>Graphicsland/MakeSigns.com</dc:creator>
  <cp:keywords>scientific, research, template, custom, poster, presentation, symposium, printing, PowerPoint, create, design, example, sample, download</cp:keywords>
  <dc:description>This is a free template from MakeSigns.com to help you create the perfect scientific poster.</dc:description>
  <cp:lastModifiedBy>Casara Riccardo</cp:lastModifiedBy>
  <cp:revision>107</cp:revision>
  <cp:lastPrinted>2000-08-03T00:31:24Z</cp:lastPrinted>
  <dcterms:modified xsi:type="dcterms:W3CDTF">2022-12-08T16:55:07Z</dcterms:modified>
  <cp:category>research posters template</cp:category>
</cp:coreProperties>
</file>

<file path=docProps/thumbnail.jpeg>
</file>